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z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 autoAdjust="0"/>
    <p:restoredTop sz="94694" autoAdjust="0"/>
  </p:normalViewPr>
  <p:slideViewPr>
    <p:cSldViewPr snapToGrid="0" snapToObjects="1">
      <p:cViewPr varScale="1">
        <p:scale>
          <a:sx n="78" d="100"/>
          <a:sy n="78" d="100"/>
        </p:scale>
        <p:origin x="940" y="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llón Tosio Pedro" userId="8ad5c395-9974-4e46-b26e-c4283f2c37ec" providerId="ADAL" clId="{2A7C2061-629E-49EE-A3A8-580A7072CA7A}"/>
    <pc:docChg chg="modSld">
      <pc:chgData name="Gullón Tosio Pedro" userId="8ad5c395-9974-4e46-b26e-c4283f2c37ec" providerId="ADAL" clId="{2A7C2061-629E-49EE-A3A8-580A7072CA7A}" dt="2023-10-04T10:52:26.020" v="3" actId="1076"/>
      <pc:docMkLst>
        <pc:docMk/>
      </pc:docMkLst>
      <pc:sldChg chg="modSp mod">
        <pc:chgData name="Gullón Tosio Pedro" userId="8ad5c395-9974-4e46-b26e-c4283f2c37ec" providerId="ADAL" clId="{2A7C2061-629E-49EE-A3A8-580A7072CA7A}" dt="2023-10-04T10:52:26.020" v="3" actId="1076"/>
        <pc:sldMkLst>
          <pc:docMk/>
          <pc:sldMk cId="0" sldId="258"/>
        </pc:sldMkLst>
        <pc:picChg chg="mod">
          <ac:chgData name="Gullón Tosio Pedro" userId="8ad5c395-9974-4e46-b26e-c4283f2c37ec" providerId="ADAL" clId="{2A7C2061-629E-49EE-A3A8-580A7072CA7A}" dt="2023-10-04T10:52:26.020" v="3" actId="1076"/>
          <ac:picMkLst>
            <pc:docMk/>
            <pc:sldMk cId="0" sldId="258"/>
            <ac:picMk id="3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z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z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z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z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z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z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z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z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z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z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z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z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z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z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z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z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z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z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z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z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z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z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z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z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z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z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z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z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z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z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z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z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marL="0" lvl="0" indent="0">
              <a:buNone/>
            </a:pPr>
            <a:r>
              <a:t>Prevalencia y desigualdades sociales en factores de riesgo de enfermedad cardiovascular - Andalucía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marL="0" lvl="0" indent="0">
              <a:buNone/>
            </a:pPr>
            <a:r>
              <a:t>Proyecto PI21/01868</a:t>
            </a:r>
            <a:br/>
            <a:br/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Desigualdades población total</a:t>
            </a:r>
          </a:p>
        </p:txBody>
      </p:sp>
      <p:pic>
        <p:nvPicPr>
          <p:cNvPr id="3" name="Picture 1" descr="C:\Users\Pedro\OneDrive%20-%20Universidad%20de%20Alcala\FIS%202021\dta\cvd_inequities_spain\Informes_CCAA\PPT%20CCAA\Andalucía_files/figure-pptx/unnamed-chunk-7-1.svg"/>
          <p:cNvPicPr>
            <a:picLocks noGrp="1"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Desigualdades por sexo</a:t>
            </a:r>
          </a:p>
        </p:txBody>
      </p:sp>
      <p:pic>
        <p:nvPicPr>
          <p:cNvPr id="3" name="Picture 1" descr="C:\Users\Pedro\OneDrive%20-%20Universidad%20de%20Alcala\FIS%202021\dta\cvd_inequities_spain\Informes_CCAA\PPT%20CCAA\Andalucía_files/figure-pptx/unnamed-chunk-8-1.svg"/>
          <p:cNvPicPr>
            <a:picLocks noGrp="1"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Hipercolesterolemia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Prevalencias población total</a:t>
            </a:r>
          </a:p>
        </p:txBody>
      </p:sp>
      <p:pic>
        <p:nvPicPr>
          <p:cNvPr id="3" name="Picture 1" descr="C:\Users\Pedro\OneDrive%20-%20Universidad%20de%20Alcala\FIS%202021\dta\cvd_inequities_spain\Informes_CCAA\PPT%20CCAA\Andalucía_files/figure-pptx/unnamed-chunk-9-1.svg"/>
          <p:cNvPicPr>
            <a:picLocks noGrp="1"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Prevalencias por sexo</a:t>
            </a:r>
          </a:p>
        </p:txBody>
      </p:sp>
      <p:pic>
        <p:nvPicPr>
          <p:cNvPr id="3" name="Picture 1" descr="C:\Users\Pedro\OneDrive%20-%20Universidad%20de%20Alcala\FIS%202021\dta\cvd_inequities_spain\Informes_CCAA\PPT%20CCAA\Andalucía_files/figure-pptx/unnamed-chunk-10-1.svg"/>
          <p:cNvPicPr>
            <a:picLocks noGrp="1"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Desigualdades población total</a:t>
            </a:r>
          </a:p>
        </p:txBody>
      </p:sp>
      <p:pic>
        <p:nvPicPr>
          <p:cNvPr id="3" name="Picture 1" descr="C:\Users\Pedro\OneDrive%20-%20Universidad%20de%20Alcala\FIS%202021\dta\cvd_inequities_spain\Informes_CCAA\PPT%20CCAA\Andalucía_files/figure-pptx/unnamed-chunk-11-1.svg"/>
          <p:cNvPicPr>
            <a:picLocks noGrp="1"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Desigualdades por sexo</a:t>
            </a:r>
          </a:p>
        </p:txBody>
      </p:sp>
      <p:pic>
        <p:nvPicPr>
          <p:cNvPr id="3" name="Picture 1" descr="C:\Users\Pedro\OneDrive%20-%20Universidad%20de%20Alcala\FIS%202021\dta\cvd_inequities_spain\Informes_CCAA\PPT%20CCAA\Andalucía_files/figure-pptx/unnamed-chunk-12-1.svg"/>
          <p:cNvPicPr>
            <a:picLocks noGrp="1"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Obesidad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Prevalencias población total</a:t>
            </a:r>
          </a:p>
        </p:txBody>
      </p:sp>
      <p:pic>
        <p:nvPicPr>
          <p:cNvPr id="3" name="Picture 1" descr="C:\Users\Pedro\OneDrive%20-%20Universidad%20de%20Alcala\FIS%202021\dta\cvd_inequities_spain\Informes_CCAA\PPT%20CCAA\Andalucía_files/figure-pptx/unnamed-chunk-13-1.svg"/>
          <p:cNvPicPr>
            <a:picLocks noGrp="1"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Prevalencias por sexo</a:t>
            </a:r>
          </a:p>
        </p:txBody>
      </p:sp>
      <p:pic>
        <p:nvPicPr>
          <p:cNvPr id="3" name="Picture 1" descr="C:\Users\Pedro\OneDrive%20-%20Universidad%20de%20Alcala\FIS%202021\dta\cvd_inequities_spain\Informes_CCAA\PPT%20CCAA\Andalucía_files/figure-pptx/unnamed-chunk-14-1.svg"/>
          <p:cNvPicPr>
            <a:picLocks noGrp="1"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Diabetes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Desigualdades población total</a:t>
            </a:r>
          </a:p>
        </p:txBody>
      </p:sp>
      <p:pic>
        <p:nvPicPr>
          <p:cNvPr id="3" name="Picture 1" descr="C:\Users\Pedro\OneDrive%20-%20Universidad%20de%20Alcala\FIS%202021\dta\cvd_inequities_spain\Informes_CCAA\PPT%20CCAA\Andalucía_files/figure-pptx/unnamed-chunk-15-1.svg"/>
          <p:cNvPicPr>
            <a:picLocks noGrp="1"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Desigualdades por sexo</a:t>
            </a:r>
          </a:p>
        </p:txBody>
      </p:sp>
      <p:pic>
        <p:nvPicPr>
          <p:cNvPr id="3" name="Picture 1" descr="C:\Users\Pedro\OneDrive%20-%20Universidad%20de%20Alcala\FIS%202021\dta\cvd_inequities_spain\Informes_CCAA\PPT%20CCAA\Andalucía_files/figure-pptx/unnamed-chunk-16-1.svg"/>
          <p:cNvPicPr>
            <a:picLocks noGrp="1"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Sedentarismo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Prevalencias población total</a:t>
            </a:r>
          </a:p>
        </p:txBody>
      </p:sp>
      <p:pic>
        <p:nvPicPr>
          <p:cNvPr id="3" name="Picture 1" descr="C:\Users\Pedro\OneDrive%20-%20Universidad%20de%20Alcala\FIS%202021\dta\cvd_inequities_spain\Informes_CCAA\PPT%20CCAA\Andalucía_files/figure-pptx/unnamed-chunk-17-1.svg"/>
          <p:cNvPicPr>
            <a:picLocks noGrp="1"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Prevalencias por sexo</a:t>
            </a:r>
          </a:p>
        </p:txBody>
      </p:sp>
      <p:pic>
        <p:nvPicPr>
          <p:cNvPr id="3" name="Picture 1" descr="C:\Users\Pedro\OneDrive%20-%20Universidad%20de%20Alcala\FIS%202021\dta\cvd_inequities_spain\Informes_CCAA\PPT%20CCAA\Andalucía_files/figure-pptx/unnamed-chunk-18-1.svg"/>
          <p:cNvPicPr>
            <a:picLocks noGrp="1"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Desigualdades población total</a:t>
            </a:r>
          </a:p>
        </p:txBody>
      </p:sp>
      <p:pic>
        <p:nvPicPr>
          <p:cNvPr id="3" name="Picture 1" descr="C:\Users\Pedro\OneDrive%20-%20Universidad%20de%20Alcala\FIS%202021\dta\cvd_inequities_spain\Informes_CCAA\PPT%20CCAA\Andalucía_files/figure-pptx/unnamed-chunk-19-1.svg"/>
          <p:cNvPicPr>
            <a:picLocks noGrp="1"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Desigualdades por sexo</a:t>
            </a:r>
          </a:p>
        </p:txBody>
      </p:sp>
      <p:pic>
        <p:nvPicPr>
          <p:cNvPr id="3" name="Picture 1" descr="C:\Users\Pedro\OneDrive%20-%20Universidad%20de%20Alcala\FIS%202021\dta\cvd_inequities_spain\Informes_CCAA\PPT%20CCAA\Andalucía_files/figure-pptx/unnamed-chunk-20-1.svg"/>
          <p:cNvPicPr>
            <a:picLocks noGrp="1"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Tabaquismo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Prevalencias población total</a:t>
            </a:r>
          </a:p>
        </p:txBody>
      </p:sp>
      <p:pic>
        <p:nvPicPr>
          <p:cNvPr id="3" name="Picture 1" descr="C:\Users\Pedro\OneDrive%20-%20Universidad%20de%20Alcala\FIS%202021\dta\cvd_inequities_spain\Informes_CCAA\PPT%20CCAA\Andalucía_files/figure-pptx/unnamed-chunk-21-1.svg"/>
          <p:cNvPicPr>
            <a:picLocks noGrp="1"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Prevalencias por sexo</a:t>
            </a:r>
          </a:p>
        </p:txBody>
      </p:sp>
      <p:pic>
        <p:nvPicPr>
          <p:cNvPr id="3" name="Picture 1" descr="C:\Users\Pedro\OneDrive%20-%20Universidad%20de%20Alcala\FIS%202021\dta\cvd_inequities_spain\Informes_CCAA\PPT%20CCAA\Andalucía_files/figure-pptx/unnamed-chunk-22-1.svg"/>
          <p:cNvPicPr>
            <a:picLocks noGrp="1"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Prevalencias población total</a:t>
            </a:r>
          </a:p>
        </p:txBody>
      </p:sp>
      <p:pic>
        <p:nvPicPr>
          <p:cNvPr id="3" name="Picture 1" descr="C:\Users\Pedro\OneDrive%20-%20Universidad%20de%20Alcala\FIS%202021\dta\cvd_inequities_spain\Informes_CCAA\PPT%20CCAA\Andalucía_files/figure-pptx/unnamed-chunk-1-1.svg"/>
          <p:cNvPicPr>
            <a:picLocks noGrp="1"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1111249" y="205979"/>
            <a:ext cx="6277430" cy="448148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Desigualdades población total</a:t>
            </a:r>
          </a:p>
        </p:txBody>
      </p:sp>
      <p:pic>
        <p:nvPicPr>
          <p:cNvPr id="3" name="Picture 1" descr="C:\Users\Pedro\OneDrive%20-%20Universidad%20de%20Alcala\FIS%202021\dta\cvd_inequities_spain\Informes_CCAA\PPT%20CCAA\Andalucía_files/figure-pptx/unnamed-chunk-23-1.svg"/>
          <p:cNvPicPr>
            <a:picLocks noGrp="1"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Desigualdades por sexo</a:t>
            </a:r>
          </a:p>
        </p:txBody>
      </p:sp>
      <p:pic>
        <p:nvPicPr>
          <p:cNvPr id="3" name="Picture 1" descr="C:\Users\Pedro\OneDrive%20-%20Universidad%20de%20Alcala\FIS%202021\dta\cvd_inequities_spain\Informes_CCAA\PPT%20CCAA\Andalucía_files/figure-pptx/unnamed-chunk-24-1.svg"/>
          <p:cNvPicPr>
            <a:picLocks noGrp="1"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Consumo de Alcohol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Prevalencias población total</a:t>
            </a:r>
          </a:p>
        </p:txBody>
      </p:sp>
      <p:pic>
        <p:nvPicPr>
          <p:cNvPr id="3" name="Picture 1" descr="C:\Users\Pedro\OneDrive%20-%20Universidad%20de%20Alcala\FIS%202021\dta\cvd_inequities_spain\Informes_CCAA\PPT%20CCAA\Andalucía_files/figure-pptx/unnamed-chunk-25-1.svg"/>
          <p:cNvPicPr>
            <a:picLocks noGrp="1"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Prevalencias por sexo</a:t>
            </a:r>
          </a:p>
        </p:txBody>
      </p:sp>
      <p:pic>
        <p:nvPicPr>
          <p:cNvPr id="3" name="Picture 1" descr="C:\Users\Pedro\OneDrive%20-%20Universidad%20de%20Alcala\FIS%202021\dta\cvd_inequities_spain\Informes_CCAA\PPT%20CCAA\Andalucía_files/figure-pptx/unnamed-chunk-26-1.svg"/>
          <p:cNvPicPr>
            <a:picLocks noGrp="1"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Desigualdades población total</a:t>
            </a:r>
          </a:p>
        </p:txBody>
      </p:sp>
      <p:pic>
        <p:nvPicPr>
          <p:cNvPr id="3" name="Picture 1" descr="C:\Users\Pedro\OneDrive%20-%20Universidad%20de%20Alcala\FIS%202021\dta\cvd_inequities_spain\Informes_CCAA\PPT%20CCAA\Andalucía_files/figure-pptx/unnamed-chunk-27-1.svg"/>
          <p:cNvPicPr>
            <a:picLocks noGrp="1"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Desigualdades por sexo</a:t>
            </a:r>
          </a:p>
        </p:txBody>
      </p:sp>
      <p:pic>
        <p:nvPicPr>
          <p:cNvPr id="3" name="Picture 1" descr="C:\Users\Pedro\OneDrive%20-%20Universidad%20de%20Alcala\FIS%202021\dta\cvd_inequities_spain\Informes_CCAA\PPT%20CCAA\Andalucía_files/figure-pptx/unnamed-chunk-28-1.svg"/>
          <p:cNvPicPr>
            <a:picLocks noGrp="1"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Alimentación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Prevalencias población total</a:t>
            </a:r>
          </a:p>
        </p:txBody>
      </p:sp>
      <p:pic>
        <p:nvPicPr>
          <p:cNvPr id="3" name="Picture 1" descr="C:\Users\Pedro\OneDrive%20-%20Universidad%20de%20Alcala\FIS%202021\dta\cvd_inequities_spain\Informes_CCAA\PPT%20CCAA\Andalucía_files/figure-pptx/unnamed-chunk-29-1.svg"/>
          <p:cNvPicPr>
            <a:picLocks noGrp="1"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Prevalencias por sexo</a:t>
            </a:r>
          </a:p>
        </p:txBody>
      </p:sp>
      <p:pic>
        <p:nvPicPr>
          <p:cNvPr id="3" name="Picture 1" descr="C:\Users\Pedro\OneDrive%20-%20Universidad%20de%20Alcala\FIS%202021\dta\cvd_inequities_spain\Informes_CCAA\PPT%20CCAA\Andalucía_files/figure-pptx/unnamed-chunk-30-1.svg"/>
          <p:cNvPicPr>
            <a:picLocks noGrp="1"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Prevalencias por sexo</a:t>
            </a:r>
          </a:p>
        </p:txBody>
      </p:sp>
      <p:pic>
        <p:nvPicPr>
          <p:cNvPr id="3" name="Picture 1" descr="C:\Users\Pedro\OneDrive%20-%20Universidad%20de%20Alcala\FIS%202021\dta\cvd_inequities_spain\Informes_CCAA\PPT%20CCAA\Andalucía_files/figure-pptx/unnamed-chunk-2-1.svg"/>
          <p:cNvPicPr>
            <a:picLocks noGrp="1"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Desigualdades población total</a:t>
            </a:r>
          </a:p>
        </p:txBody>
      </p:sp>
      <p:pic>
        <p:nvPicPr>
          <p:cNvPr id="3" name="Picture 1" descr="C:\Users\Pedro\OneDrive%20-%20Universidad%20de%20Alcala\FIS%202021\dta\cvd_inequities_spain\Informes_CCAA\PPT%20CCAA\Andalucía_files/figure-pptx/unnamed-chunk-31-1.svg"/>
          <p:cNvPicPr>
            <a:picLocks noGrp="1"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Desigualdades por sexo</a:t>
            </a:r>
          </a:p>
        </p:txBody>
      </p:sp>
      <p:pic>
        <p:nvPicPr>
          <p:cNvPr id="3" name="Picture 1" descr="C:\Users\Pedro\OneDrive%20-%20Universidad%20de%20Alcala\FIS%202021\dta\cvd_inequities_spain\Informes_CCAA\PPT%20CCAA\Andalucía_files/figure-pptx/unnamed-chunk-32-1.svg"/>
          <p:cNvPicPr>
            <a:picLocks noGrp="1"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Desigualdades población total</a:t>
            </a:r>
          </a:p>
        </p:txBody>
      </p:sp>
      <p:pic>
        <p:nvPicPr>
          <p:cNvPr id="3" name="Picture 1" descr="C:\Users\Pedro\OneDrive%20-%20Universidad%20de%20Alcala\FIS%202021\dta\cvd_inequities_spain\Informes_CCAA\PPT%20CCAA\Andalucía_files/figure-pptx/unnamed-chunk-3-1.svg"/>
          <p:cNvPicPr>
            <a:picLocks noGrp="1"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Desigualdades por sexo</a:t>
            </a:r>
          </a:p>
        </p:txBody>
      </p:sp>
      <p:pic>
        <p:nvPicPr>
          <p:cNvPr id="3" name="Picture 1" descr="C:\Users\Pedro\OneDrive%20-%20Universidad%20de%20Alcala\FIS%202021\dta\cvd_inequities_spain\Informes_CCAA\PPT%20CCAA\Andalucía_files/figure-pptx/unnamed-chunk-4-1.svg"/>
          <p:cNvPicPr>
            <a:picLocks noGrp="1"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Hipertensión arterial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Prevalencias población total</a:t>
            </a:r>
          </a:p>
        </p:txBody>
      </p:sp>
      <p:pic>
        <p:nvPicPr>
          <p:cNvPr id="3" name="Picture 1" descr="C:\Users\Pedro\OneDrive%20-%20Universidad%20de%20Alcala\FIS%202021\dta\cvd_inequities_spain\Informes_CCAA\PPT%20CCAA\Andalucía_files/figure-pptx/unnamed-chunk-5-1.svg"/>
          <p:cNvPicPr>
            <a:picLocks noGrp="1"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Prevalencias por sexo</a:t>
            </a:r>
          </a:p>
        </p:txBody>
      </p:sp>
      <p:pic>
        <p:nvPicPr>
          <p:cNvPr id="3" name="Picture 1" descr="C:\Users\Pedro\OneDrive%20-%20Universidad%20de%20Alcala\FIS%202021\dta\cvd_inequities_spain\Informes_CCAA\PPT%20CCAA\Andalucía_files/figure-pptx/unnamed-chunk-6-1.svg"/>
          <p:cNvPicPr>
            <a:picLocks noGrp="1"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197100" y="1193800"/>
            <a:ext cx="4749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</Words>
  <Application>Microsoft Office PowerPoint</Application>
  <PresentationFormat>Presentación en pantalla (16:9)</PresentationFormat>
  <Paragraphs>42</Paragraphs>
  <Slides>41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4" baseType="lpstr">
      <vt:lpstr>Arial</vt:lpstr>
      <vt:lpstr>Calibri</vt:lpstr>
      <vt:lpstr>Office Theme</vt:lpstr>
      <vt:lpstr>Prevalencia y desigualdades sociales en factores de riesgo de enfermedad cardiovascular - Andalucía</vt:lpstr>
      <vt:lpstr>Diabetes</vt:lpstr>
      <vt:lpstr>Prevalencias población total</vt:lpstr>
      <vt:lpstr>Prevalencias por sexo</vt:lpstr>
      <vt:lpstr>Desigualdades población total</vt:lpstr>
      <vt:lpstr>Desigualdades por sexo</vt:lpstr>
      <vt:lpstr>Hipertensión arterial</vt:lpstr>
      <vt:lpstr>Prevalencias población total</vt:lpstr>
      <vt:lpstr>Prevalencias por sexo</vt:lpstr>
      <vt:lpstr>Desigualdades población total</vt:lpstr>
      <vt:lpstr>Desigualdades por sexo</vt:lpstr>
      <vt:lpstr>Hipercolesterolemia</vt:lpstr>
      <vt:lpstr>Prevalencias población total</vt:lpstr>
      <vt:lpstr>Prevalencias por sexo</vt:lpstr>
      <vt:lpstr>Desigualdades población total</vt:lpstr>
      <vt:lpstr>Desigualdades por sexo</vt:lpstr>
      <vt:lpstr>Obesidad</vt:lpstr>
      <vt:lpstr>Prevalencias población total</vt:lpstr>
      <vt:lpstr>Prevalencias por sexo</vt:lpstr>
      <vt:lpstr>Desigualdades población total</vt:lpstr>
      <vt:lpstr>Desigualdades por sexo</vt:lpstr>
      <vt:lpstr>Sedentarismo</vt:lpstr>
      <vt:lpstr>Prevalencias población total</vt:lpstr>
      <vt:lpstr>Prevalencias por sexo</vt:lpstr>
      <vt:lpstr>Desigualdades población total</vt:lpstr>
      <vt:lpstr>Desigualdades por sexo</vt:lpstr>
      <vt:lpstr>Tabaquismo</vt:lpstr>
      <vt:lpstr>Prevalencias población total</vt:lpstr>
      <vt:lpstr>Prevalencias por sexo</vt:lpstr>
      <vt:lpstr>Desigualdades población total</vt:lpstr>
      <vt:lpstr>Desigualdades por sexo</vt:lpstr>
      <vt:lpstr>Consumo de Alcohol</vt:lpstr>
      <vt:lpstr>Prevalencias población total</vt:lpstr>
      <vt:lpstr>Prevalencias por sexo</vt:lpstr>
      <vt:lpstr>Desigualdades población total</vt:lpstr>
      <vt:lpstr>Desigualdades por sexo</vt:lpstr>
      <vt:lpstr>Alimentación</vt:lpstr>
      <vt:lpstr>Prevalencias población total</vt:lpstr>
      <vt:lpstr>Prevalencias por sexo</vt:lpstr>
      <vt:lpstr>Desigualdades población total</vt:lpstr>
      <vt:lpstr>Desigualdades por sexo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Prevalencia y desigualdades sociales en factores de riesgo de enfermedad cardiovascular - Andalucía</dc:title>
  <dc:creator/>
  <cp:keywords/>
  <cp:lastModifiedBy>Gullón Tosio Pedro</cp:lastModifiedBy>
  <cp:revision>1</cp:revision>
  <dcterms:created xsi:type="dcterms:W3CDTF">2023-10-04T10:50:33Z</dcterms:created>
  <dcterms:modified xsi:type="dcterms:W3CDTF">2023-10-04T10:52:31Z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>powerpoint_presentation</vt:lpwstr>
  </property>
  <property fmtid="{D5CDD505-2E9C-101B-9397-08002B2CF9AE}" pid="3" name="subtitle">
    <vt:lpwstr>Proyecto PI21/01868</vt:lpwstr>
  </property>
</Properties>
</file>